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F6B7-C60F-467D-B569-84EB184E706F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2117C-1CE3-4DB9-9AA5-6B60A018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296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F6B7-C60F-467D-B569-84EB184E706F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2117C-1CE3-4DB9-9AA5-6B60A018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8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F6B7-C60F-467D-B569-84EB184E706F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2117C-1CE3-4DB9-9AA5-6B60A018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8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F6B7-C60F-467D-B569-84EB184E706F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2117C-1CE3-4DB9-9AA5-6B60A018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3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F6B7-C60F-467D-B569-84EB184E706F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2117C-1CE3-4DB9-9AA5-6B60A018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24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F6B7-C60F-467D-B569-84EB184E706F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2117C-1CE3-4DB9-9AA5-6B60A018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34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F6B7-C60F-467D-B569-84EB184E706F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2117C-1CE3-4DB9-9AA5-6B60A018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02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F6B7-C60F-467D-B569-84EB184E706F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2117C-1CE3-4DB9-9AA5-6B60A018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82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F6B7-C60F-467D-B569-84EB184E706F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2117C-1CE3-4DB9-9AA5-6B60A018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46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F6B7-C60F-467D-B569-84EB184E706F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2117C-1CE3-4DB9-9AA5-6B60A018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5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F6B7-C60F-467D-B569-84EB184E706F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2117C-1CE3-4DB9-9AA5-6B60A018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5F6B7-C60F-467D-B569-84EB184E706F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2117C-1CE3-4DB9-9AA5-6B60A018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3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07 Mary B II radio transmission 2204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07 Mary B II radio transmission 220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350996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66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2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1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07 Mary B II radio transmission 2204</vt:lpstr>
    </vt:vector>
  </TitlesOfParts>
  <Company>U.S. Department of Defense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07 Mary B II radio transmission 2204</dc:title>
  <dc:creator>Tippets, Russell C LT</dc:creator>
  <cp:lastModifiedBy>Tippets, Russell C LT</cp:lastModifiedBy>
  <cp:revision>1</cp:revision>
  <dcterms:created xsi:type="dcterms:W3CDTF">2019-06-26T14:48:25Z</dcterms:created>
  <dcterms:modified xsi:type="dcterms:W3CDTF">2019-06-26T14:48:35Z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